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3C1A4-DCA1-EE3C-343C-F08DCF2C7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190A09-6EAC-482A-CFDC-5B75B40CFA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B34B3-ED70-2F0F-B9ED-2D4F7913C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2BC43-F944-782E-A1E8-187BA9A95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D628A-E182-101E-DE5F-061B898D3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3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BA362-AEB0-2A87-5741-08599E673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3B920-ADC1-E48D-1753-4DC000098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D946E-8FDB-F284-F7B0-A875AA3AE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9158A-1230-5C49-7B4B-8350EA413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D080A-AF08-A41A-6142-441D1AD66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0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51EE0-712C-44D5-5B10-1CE4D1A437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5A7209-60D1-2090-9DC2-77FD167B0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CD5FA-D365-EFFF-AFDC-4ED42A206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450F7-9F38-36FE-3087-741EA9C2C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422F0-57E9-A7C9-3FB1-114A4B25A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3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91692-47FC-74F1-12E7-79A6B200B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33DC6-6D51-5D71-BC5E-3395ED8C7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E9EE5-32F0-1967-73FE-A0D01C3C2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89920-11DF-FF6A-46A8-CC7EA4B6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5A759-8B12-4637-224B-1DAEFD3B1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84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2263B-066E-2C1F-EFD4-6A305BE32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B659C-6598-0A81-9540-39E4BA671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CBA92-0980-697C-59DD-70B3F36C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DD26D-9489-6FFC-853C-9D71DA4A8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11595-1BF7-991D-263E-418763CB3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26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A5322-C94E-6A54-A166-4843B7DCD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714B3-0192-99BC-837E-1FDA088A8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67C27-D88B-AF5F-E40B-022E52DA3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83ACE6-C75C-6C19-1D76-0318C37A6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E3B91-1B14-DE74-5198-86A180086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0989D-DB8D-C40B-F5EC-0386A4A91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1F19A-1F06-24D4-D80D-EBC76A1C8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4364B-1F51-7D1B-96C6-7B05A46F3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8F75AB-E34B-5EC9-ACCE-DCEE360F4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33BC2-C5D4-936A-4D25-DD62018014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0F15F2-D0B3-5DFE-919B-3446F271E5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4DDCF7-4DA0-609D-1E57-58CC1CDF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1B6E83-8BB1-6C8D-3FEC-1332DDA78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F9A201-F7DF-D809-D801-0D8E6DE7D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380D7-EF26-2A0A-6D30-70CC6D2E7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B98F42-BA32-0CE6-61B1-6EEACA165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C6AE6B-3BAC-19A6-6434-419AB1856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6C42F3-9348-2669-149C-EBC74CFC0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1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73CEC9-6A9D-EA4C-5F9E-452911FFC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A13BC3-EDD5-6E9D-624E-C7382D976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1146D-1F28-AB37-B3F7-3E0BF005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4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B78B7-5491-65EA-E5EA-BF5ADC2E2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5C006-893E-8CA2-5064-E8A1A1DFA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B5BD6C-28C5-96BC-6D1F-F40EE4575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60707A-52C2-0F82-69B9-BB5DF089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7F8935-C34E-3801-D9BE-FB6E9685C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ADD70-B3D1-D547-F2B4-538FD6227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59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DE5FC-2EBD-76DA-9988-6FB747320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19D4F-885F-A0C6-19A7-38BC9A36CD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D23790-9854-EE19-8C87-8CB7F1F5B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718441-BEA9-0C4A-F086-478DAAB02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6EB0D-3ADB-786E-EA23-8ECC5395A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28389-F21B-D0BA-73BA-D8D5A9CD3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0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C7DE81-3146-A458-774C-636DEAA8F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2F1C2-DBE1-CF27-34DC-CC15BE07A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CD530-EB53-9A14-BA7A-0FF319BF77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33B4B-3478-4A89-8560-EA891D4F0CD3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52523-0A41-8D09-006F-8C48677AF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28CC3-DC21-EE36-49E5-376CBD17B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71935-C325-4C78-A236-FDAEF712F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597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C26635-9045-A8DE-D4C9-F26B20FCC7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7"/>
          <a:stretch/>
        </p:blipFill>
        <p:spPr>
          <a:xfrm>
            <a:off x="2425148" y="887699"/>
            <a:ext cx="5803821" cy="5970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A9C5B0-C399-B91D-1A1E-E2B8F687F9E7}"/>
              </a:ext>
            </a:extLst>
          </p:cNvPr>
          <p:cNvSpPr txBox="1"/>
          <p:nvPr/>
        </p:nvSpPr>
        <p:spPr>
          <a:xfrm>
            <a:off x="2438487" y="571845"/>
            <a:ext cx="7430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C5D069-7AC7-4B05-8E5E-A0EFC761917F}"/>
              </a:ext>
            </a:extLst>
          </p:cNvPr>
          <p:cNvSpPr txBox="1"/>
          <p:nvPr/>
        </p:nvSpPr>
        <p:spPr>
          <a:xfrm>
            <a:off x="2997504" y="456429"/>
            <a:ext cx="871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MB20 (P)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9F3E84-887A-B83A-34AA-F882112D0E82}"/>
              </a:ext>
            </a:extLst>
          </p:cNvPr>
          <p:cNvSpPr txBox="1"/>
          <p:nvPr/>
        </p:nvSpPr>
        <p:spPr>
          <a:xfrm>
            <a:off x="3692010" y="446751"/>
            <a:ext cx="7574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MB20 (</a:t>
            </a:r>
            <a:r>
              <a:rPr lang="hr-HR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Ø, 3</a:t>
            </a:r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BA8FF-1FB7-F8B5-4311-BBDB4FA4DE6E}"/>
              </a:ext>
            </a:extLst>
          </p:cNvPr>
          <p:cNvSpPr txBox="1"/>
          <p:nvPr/>
        </p:nvSpPr>
        <p:spPr>
          <a:xfrm>
            <a:off x="4243355" y="437073"/>
            <a:ext cx="871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MB20 (FOS</a:t>
            </a:r>
            <a:r>
              <a:rPr lang="hr-HR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</a:t>
            </a:r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C7AA99-D728-E411-607C-8D4A625A4292}"/>
              </a:ext>
            </a:extLst>
          </p:cNvPr>
          <p:cNvSpPr txBox="1"/>
          <p:nvPr/>
        </p:nvSpPr>
        <p:spPr>
          <a:xfrm>
            <a:off x="4920368" y="437073"/>
            <a:ext cx="8978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MB20 (GOS</a:t>
            </a:r>
            <a:r>
              <a:rPr lang="hr-HR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</a:t>
            </a:r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BCADE0-94FC-D184-981D-0FB9BC79E763}"/>
              </a:ext>
            </a:extLst>
          </p:cNvPr>
          <p:cNvSpPr txBox="1"/>
          <p:nvPr/>
        </p:nvSpPr>
        <p:spPr>
          <a:xfrm>
            <a:off x="5585624" y="436647"/>
            <a:ext cx="7430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MC1 (P)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C463E6-CE78-186D-5C5F-AA01D1B4DD20}"/>
              </a:ext>
            </a:extLst>
          </p:cNvPr>
          <p:cNvSpPr txBox="1"/>
          <p:nvPr/>
        </p:nvSpPr>
        <p:spPr>
          <a:xfrm>
            <a:off x="6122601" y="456429"/>
            <a:ext cx="871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MC1 (</a:t>
            </a:r>
            <a:r>
              <a:rPr lang="hr-HR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Ø, 3</a:t>
            </a:r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EC41FE-CC53-86EE-3E94-1598DF669766}"/>
              </a:ext>
            </a:extLst>
          </p:cNvPr>
          <p:cNvSpPr txBox="1"/>
          <p:nvPr/>
        </p:nvSpPr>
        <p:spPr>
          <a:xfrm>
            <a:off x="6703196" y="446751"/>
            <a:ext cx="8779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MC1 (FOS</a:t>
            </a:r>
            <a:r>
              <a:rPr lang="hr-HR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</a:t>
            </a:r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388BB7-4214-A5DB-3224-29DC88A1921E}"/>
              </a:ext>
            </a:extLst>
          </p:cNvPr>
          <p:cNvSpPr txBox="1"/>
          <p:nvPr/>
        </p:nvSpPr>
        <p:spPr>
          <a:xfrm>
            <a:off x="7368452" y="446751"/>
            <a:ext cx="91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MC1 (GOS</a:t>
            </a:r>
            <a:r>
              <a:rPr lang="hr-HR" sz="1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</a:t>
            </a:r>
            <a:r>
              <a:rPr lang="hr-HR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424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marinko culjak</dc:creator>
  <cp:lastModifiedBy>marinko culjak</cp:lastModifiedBy>
  <cp:revision>1</cp:revision>
  <dcterms:created xsi:type="dcterms:W3CDTF">2023-11-06T08:43:05Z</dcterms:created>
  <dcterms:modified xsi:type="dcterms:W3CDTF">2023-11-06T08:43:20Z</dcterms:modified>
</cp:coreProperties>
</file>