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5544800" cy="11887200"/>
  <p:notesSz cx="6858000" cy="9144000"/>
  <p:defaultTextStyle>
    <a:defPPr>
      <a:defRPr lang="en-US"/>
    </a:defPPr>
    <a:lvl1pPr marL="0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1pPr>
    <a:lvl2pPr marL="658368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2pPr>
    <a:lvl3pPr marL="1316736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3pPr>
    <a:lvl4pPr marL="1975104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4pPr>
    <a:lvl5pPr marL="2633472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5pPr>
    <a:lvl6pPr marL="3291840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6pPr>
    <a:lvl7pPr marL="3950208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7pPr>
    <a:lvl8pPr marL="4608576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8pPr>
    <a:lvl9pPr marL="5266944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51" d="100"/>
          <a:sy n="51" d="100"/>
        </p:scale>
        <p:origin x="148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1945429"/>
            <a:ext cx="13213080" cy="4138507"/>
          </a:xfrm>
        </p:spPr>
        <p:txBody>
          <a:bodyPr anchor="b"/>
          <a:lstStyle>
            <a:lvl1pPr algn="ctr">
              <a:defRPr sz="10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3100" y="6243533"/>
            <a:ext cx="11658600" cy="2869987"/>
          </a:xfrm>
        </p:spPr>
        <p:txBody>
          <a:bodyPr/>
          <a:lstStyle>
            <a:lvl1pPr marL="0" indent="0" algn="ctr">
              <a:buNone/>
              <a:defRPr sz="4080"/>
            </a:lvl1pPr>
            <a:lvl2pPr marL="777240" indent="0" algn="ctr">
              <a:buNone/>
              <a:defRPr sz="3400"/>
            </a:lvl2pPr>
            <a:lvl3pPr marL="1554480" indent="0" algn="ctr">
              <a:buNone/>
              <a:defRPr sz="3060"/>
            </a:lvl3pPr>
            <a:lvl4pPr marL="2331720" indent="0" algn="ctr">
              <a:buNone/>
              <a:defRPr sz="2720"/>
            </a:lvl4pPr>
            <a:lvl5pPr marL="3108960" indent="0" algn="ctr">
              <a:buNone/>
              <a:defRPr sz="2720"/>
            </a:lvl5pPr>
            <a:lvl6pPr marL="3886200" indent="0" algn="ctr">
              <a:buNone/>
              <a:defRPr sz="2720"/>
            </a:lvl6pPr>
            <a:lvl7pPr marL="4663440" indent="0" algn="ctr">
              <a:buNone/>
              <a:defRPr sz="2720"/>
            </a:lvl7pPr>
            <a:lvl8pPr marL="5440680" indent="0" algn="ctr">
              <a:buNone/>
              <a:defRPr sz="2720"/>
            </a:lvl8pPr>
            <a:lvl9pPr marL="6217920" indent="0" algn="ctr">
              <a:buNone/>
              <a:defRPr sz="272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1D66E-5558-45AA-A486-B45D8024AACA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E1CBE-5C81-4142-9175-3651F6D1E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239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1D66E-5558-45AA-A486-B45D8024AACA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E1CBE-5C81-4142-9175-3651F6D1E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656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4248" y="632883"/>
            <a:ext cx="3351848" cy="1007385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8706" y="632883"/>
            <a:ext cx="9861233" cy="1007385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1D66E-5558-45AA-A486-B45D8024AACA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E1CBE-5C81-4142-9175-3651F6D1E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920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1D66E-5558-45AA-A486-B45D8024AACA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E1CBE-5C81-4142-9175-3651F6D1E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091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610" y="2963549"/>
            <a:ext cx="13407390" cy="4944744"/>
          </a:xfrm>
        </p:spPr>
        <p:txBody>
          <a:bodyPr anchor="b"/>
          <a:lstStyle>
            <a:lvl1pPr>
              <a:defRPr sz="10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0610" y="7955072"/>
            <a:ext cx="13407390" cy="2600324"/>
          </a:xfrm>
        </p:spPr>
        <p:txBody>
          <a:bodyPr/>
          <a:lstStyle>
            <a:lvl1pPr marL="0" indent="0">
              <a:buNone/>
              <a:defRPr sz="4080">
                <a:solidFill>
                  <a:schemeClr val="tx1"/>
                </a:solidFill>
              </a:defRPr>
            </a:lvl1pPr>
            <a:lvl2pPr marL="777240" indent="0">
              <a:buNone/>
              <a:defRPr sz="3400">
                <a:solidFill>
                  <a:schemeClr val="tx1">
                    <a:tint val="75000"/>
                  </a:schemeClr>
                </a:solidFill>
              </a:defRPr>
            </a:lvl2pPr>
            <a:lvl3pPr marL="1554480" indent="0">
              <a:buNone/>
              <a:defRPr sz="3060">
                <a:solidFill>
                  <a:schemeClr val="tx1">
                    <a:tint val="75000"/>
                  </a:schemeClr>
                </a:solidFill>
              </a:defRPr>
            </a:lvl3pPr>
            <a:lvl4pPr marL="2331720" indent="0">
              <a:buNone/>
              <a:defRPr sz="2720">
                <a:solidFill>
                  <a:schemeClr val="tx1">
                    <a:tint val="75000"/>
                  </a:schemeClr>
                </a:solidFill>
              </a:defRPr>
            </a:lvl4pPr>
            <a:lvl5pPr marL="3108960" indent="0">
              <a:buNone/>
              <a:defRPr sz="2720">
                <a:solidFill>
                  <a:schemeClr val="tx1">
                    <a:tint val="75000"/>
                  </a:schemeClr>
                </a:solidFill>
              </a:defRPr>
            </a:lvl5pPr>
            <a:lvl6pPr marL="3886200" indent="0">
              <a:buNone/>
              <a:defRPr sz="2720">
                <a:solidFill>
                  <a:schemeClr val="tx1">
                    <a:tint val="75000"/>
                  </a:schemeClr>
                </a:solidFill>
              </a:defRPr>
            </a:lvl6pPr>
            <a:lvl7pPr marL="4663440" indent="0">
              <a:buNone/>
              <a:defRPr sz="2720">
                <a:solidFill>
                  <a:schemeClr val="tx1">
                    <a:tint val="75000"/>
                  </a:schemeClr>
                </a:solidFill>
              </a:defRPr>
            </a:lvl7pPr>
            <a:lvl8pPr marL="5440680" indent="0">
              <a:buNone/>
              <a:defRPr sz="2720">
                <a:solidFill>
                  <a:schemeClr val="tx1">
                    <a:tint val="75000"/>
                  </a:schemeClr>
                </a:solidFill>
              </a:defRPr>
            </a:lvl8pPr>
            <a:lvl9pPr marL="6217920" indent="0">
              <a:buNone/>
              <a:defRPr sz="27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1D66E-5558-45AA-A486-B45D8024AACA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E1CBE-5C81-4142-9175-3651F6D1E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182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8705" y="3164417"/>
            <a:ext cx="6606540" cy="754231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69555" y="3164417"/>
            <a:ext cx="6606540" cy="754231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1D66E-5558-45AA-A486-B45D8024AACA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E1CBE-5C81-4142-9175-3651F6D1E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502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32886"/>
            <a:ext cx="13407390" cy="229764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31" y="2914016"/>
            <a:ext cx="6576178" cy="1428114"/>
          </a:xfrm>
        </p:spPr>
        <p:txBody>
          <a:bodyPr anchor="b"/>
          <a:lstStyle>
            <a:lvl1pPr marL="0" indent="0">
              <a:buNone/>
              <a:defRPr sz="4080" b="1"/>
            </a:lvl1pPr>
            <a:lvl2pPr marL="777240" indent="0">
              <a:buNone/>
              <a:defRPr sz="3400" b="1"/>
            </a:lvl2pPr>
            <a:lvl3pPr marL="1554480" indent="0">
              <a:buNone/>
              <a:defRPr sz="3060" b="1"/>
            </a:lvl3pPr>
            <a:lvl4pPr marL="2331720" indent="0">
              <a:buNone/>
              <a:defRPr sz="2720" b="1"/>
            </a:lvl4pPr>
            <a:lvl5pPr marL="3108960" indent="0">
              <a:buNone/>
              <a:defRPr sz="2720" b="1"/>
            </a:lvl5pPr>
            <a:lvl6pPr marL="3886200" indent="0">
              <a:buNone/>
              <a:defRPr sz="2720" b="1"/>
            </a:lvl6pPr>
            <a:lvl7pPr marL="4663440" indent="0">
              <a:buNone/>
              <a:defRPr sz="2720" b="1"/>
            </a:lvl7pPr>
            <a:lvl8pPr marL="5440680" indent="0">
              <a:buNone/>
              <a:defRPr sz="2720" b="1"/>
            </a:lvl8pPr>
            <a:lvl9pPr marL="6217920" indent="0">
              <a:buNone/>
              <a:defRPr sz="272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0731" y="4342130"/>
            <a:ext cx="6576178" cy="638661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69556" y="2914016"/>
            <a:ext cx="6608565" cy="1428114"/>
          </a:xfrm>
        </p:spPr>
        <p:txBody>
          <a:bodyPr anchor="b"/>
          <a:lstStyle>
            <a:lvl1pPr marL="0" indent="0">
              <a:buNone/>
              <a:defRPr sz="4080" b="1"/>
            </a:lvl1pPr>
            <a:lvl2pPr marL="777240" indent="0">
              <a:buNone/>
              <a:defRPr sz="3400" b="1"/>
            </a:lvl2pPr>
            <a:lvl3pPr marL="1554480" indent="0">
              <a:buNone/>
              <a:defRPr sz="3060" b="1"/>
            </a:lvl3pPr>
            <a:lvl4pPr marL="2331720" indent="0">
              <a:buNone/>
              <a:defRPr sz="2720" b="1"/>
            </a:lvl4pPr>
            <a:lvl5pPr marL="3108960" indent="0">
              <a:buNone/>
              <a:defRPr sz="2720" b="1"/>
            </a:lvl5pPr>
            <a:lvl6pPr marL="3886200" indent="0">
              <a:buNone/>
              <a:defRPr sz="2720" b="1"/>
            </a:lvl6pPr>
            <a:lvl7pPr marL="4663440" indent="0">
              <a:buNone/>
              <a:defRPr sz="2720" b="1"/>
            </a:lvl7pPr>
            <a:lvl8pPr marL="5440680" indent="0">
              <a:buNone/>
              <a:defRPr sz="2720" b="1"/>
            </a:lvl8pPr>
            <a:lvl9pPr marL="6217920" indent="0">
              <a:buNone/>
              <a:defRPr sz="272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69556" y="4342130"/>
            <a:ext cx="6608565" cy="638661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1D66E-5558-45AA-A486-B45D8024AACA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E1CBE-5C81-4142-9175-3651F6D1E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044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1D66E-5558-45AA-A486-B45D8024AACA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E1CBE-5C81-4142-9175-3651F6D1E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337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1D66E-5558-45AA-A486-B45D8024AACA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E1CBE-5C81-4142-9175-3651F6D1E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260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792480"/>
            <a:ext cx="5013603" cy="2773680"/>
          </a:xfrm>
        </p:spPr>
        <p:txBody>
          <a:bodyPr anchor="b"/>
          <a:lstStyle>
            <a:lvl1pPr>
              <a:defRPr sz="544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8565" y="1711539"/>
            <a:ext cx="7869555" cy="8447617"/>
          </a:xfrm>
        </p:spPr>
        <p:txBody>
          <a:bodyPr/>
          <a:lstStyle>
            <a:lvl1pPr>
              <a:defRPr sz="5440"/>
            </a:lvl1pPr>
            <a:lvl2pPr>
              <a:defRPr sz="4760"/>
            </a:lvl2pPr>
            <a:lvl3pPr>
              <a:defRPr sz="4080"/>
            </a:lvl3pPr>
            <a:lvl4pPr>
              <a:defRPr sz="3400"/>
            </a:lvl4pPr>
            <a:lvl5pPr>
              <a:defRPr sz="3400"/>
            </a:lvl5pPr>
            <a:lvl6pPr>
              <a:defRPr sz="3400"/>
            </a:lvl6pPr>
            <a:lvl7pPr>
              <a:defRPr sz="3400"/>
            </a:lvl7pPr>
            <a:lvl8pPr>
              <a:defRPr sz="3400"/>
            </a:lvl8pPr>
            <a:lvl9pPr>
              <a:defRPr sz="3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566160"/>
            <a:ext cx="5013603" cy="6606753"/>
          </a:xfrm>
        </p:spPr>
        <p:txBody>
          <a:bodyPr/>
          <a:lstStyle>
            <a:lvl1pPr marL="0" indent="0">
              <a:buNone/>
              <a:defRPr sz="2720"/>
            </a:lvl1pPr>
            <a:lvl2pPr marL="777240" indent="0">
              <a:buNone/>
              <a:defRPr sz="2380"/>
            </a:lvl2pPr>
            <a:lvl3pPr marL="1554480" indent="0">
              <a:buNone/>
              <a:defRPr sz="2040"/>
            </a:lvl3pPr>
            <a:lvl4pPr marL="2331720" indent="0">
              <a:buNone/>
              <a:defRPr sz="1700"/>
            </a:lvl4pPr>
            <a:lvl5pPr marL="3108960" indent="0">
              <a:buNone/>
              <a:defRPr sz="1700"/>
            </a:lvl5pPr>
            <a:lvl6pPr marL="3886200" indent="0">
              <a:buNone/>
              <a:defRPr sz="1700"/>
            </a:lvl6pPr>
            <a:lvl7pPr marL="4663440" indent="0">
              <a:buNone/>
              <a:defRPr sz="1700"/>
            </a:lvl7pPr>
            <a:lvl8pPr marL="5440680" indent="0">
              <a:buNone/>
              <a:defRPr sz="1700"/>
            </a:lvl8pPr>
            <a:lvl9pPr marL="6217920" indent="0">
              <a:buNone/>
              <a:defRPr sz="17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1D66E-5558-45AA-A486-B45D8024AACA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E1CBE-5C81-4142-9175-3651F6D1E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487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792480"/>
            <a:ext cx="5013603" cy="2773680"/>
          </a:xfrm>
        </p:spPr>
        <p:txBody>
          <a:bodyPr anchor="b"/>
          <a:lstStyle>
            <a:lvl1pPr>
              <a:defRPr sz="544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8565" y="1711539"/>
            <a:ext cx="7869555" cy="8447617"/>
          </a:xfrm>
        </p:spPr>
        <p:txBody>
          <a:bodyPr anchor="t"/>
          <a:lstStyle>
            <a:lvl1pPr marL="0" indent="0">
              <a:buNone/>
              <a:defRPr sz="5440"/>
            </a:lvl1pPr>
            <a:lvl2pPr marL="777240" indent="0">
              <a:buNone/>
              <a:defRPr sz="4760"/>
            </a:lvl2pPr>
            <a:lvl3pPr marL="1554480" indent="0">
              <a:buNone/>
              <a:defRPr sz="4080"/>
            </a:lvl3pPr>
            <a:lvl4pPr marL="2331720" indent="0">
              <a:buNone/>
              <a:defRPr sz="3400"/>
            </a:lvl4pPr>
            <a:lvl5pPr marL="3108960" indent="0">
              <a:buNone/>
              <a:defRPr sz="3400"/>
            </a:lvl5pPr>
            <a:lvl6pPr marL="3886200" indent="0">
              <a:buNone/>
              <a:defRPr sz="3400"/>
            </a:lvl6pPr>
            <a:lvl7pPr marL="4663440" indent="0">
              <a:buNone/>
              <a:defRPr sz="3400"/>
            </a:lvl7pPr>
            <a:lvl8pPr marL="5440680" indent="0">
              <a:buNone/>
              <a:defRPr sz="3400"/>
            </a:lvl8pPr>
            <a:lvl9pPr marL="6217920" indent="0">
              <a:buNone/>
              <a:defRPr sz="34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566160"/>
            <a:ext cx="5013603" cy="6606753"/>
          </a:xfrm>
        </p:spPr>
        <p:txBody>
          <a:bodyPr/>
          <a:lstStyle>
            <a:lvl1pPr marL="0" indent="0">
              <a:buNone/>
              <a:defRPr sz="2720"/>
            </a:lvl1pPr>
            <a:lvl2pPr marL="777240" indent="0">
              <a:buNone/>
              <a:defRPr sz="2380"/>
            </a:lvl2pPr>
            <a:lvl3pPr marL="1554480" indent="0">
              <a:buNone/>
              <a:defRPr sz="2040"/>
            </a:lvl3pPr>
            <a:lvl4pPr marL="2331720" indent="0">
              <a:buNone/>
              <a:defRPr sz="1700"/>
            </a:lvl4pPr>
            <a:lvl5pPr marL="3108960" indent="0">
              <a:buNone/>
              <a:defRPr sz="1700"/>
            </a:lvl5pPr>
            <a:lvl6pPr marL="3886200" indent="0">
              <a:buNone/>
              <a:defRPr sz="1700"/>
            </a:lvl6pPr>
            <a:lvl7pPr marL="4663440" indent="0">
              <a:buNone/>
              <a:defRPr sz="1700"/>
            </a:lvl7pPr>
            <a:lvl8pPr marL="5440680" indent="0">
              <a:buNone/>
              <a:defRPr sz="1700"/>
            </a:lvl8pPr>
            <a:lvl9pPr marL="6217920" indent="0">
              <a:buNone/>
              <a:defRPr sz="17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1D66E-5558-45AA-A486-B45D8024AACA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E1CBE-5C81-4142-9175-3651F6D1E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652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8705" y="632886"/>
            <a:ext cx="13407390" cy="22976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705" y="3164417"/>
            <a:ext cx="13407390" cy="7542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8705" y="11017676"/>
            <a:ext cx="3497580" cy="632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1D66E-5558-45AA-A486-B45D8024AACA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9215" y="11017676"/>
            <a:ext cx="5246370" cy="632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8515" y="11017676"/>
            <a:ext cx="3497580" cy="632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E1CBE-5C81-4142-9175-3651F6D1E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978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554480" rtl="0" eaLnBrk="1" latinLnBrk="0" hangingPunct="1">
        <a:lnSpc>
          <a:spcPct val="90000"/>
        </a:lnSpc>
        <a:spcBef>
          <a:spcPct val="0"/>
        </a:spcBef>
        <a:buNone/>
        <a:defRPr sz="74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8620" indent="-388620" algn="l" defTabSz="1554480" rtl="0" eaLnBrk="1" latinLnBrk="0" hangingPunct="1">
        <a:lnSpc>
          <a:spcPct val="90000"/>
        </a:lnSpc>
        <a:spcBef>
          <a:spcPts val="1700"/>
        </a:spcBef>
        <a:buFont typeface="Arial" panose="020B0604020202020204" pitchFamily="34" charset="0"/>
        <a:buChar char="•"/>
        <a:defRPr sz="4760" kern="1200">
          <a:solidFill>
            <a:schemeClr val="tx1"/>
          </a:solidFill>
          <a:latin typeface="+mn-lt"/>
          <a:ea typeface="+mn-ea"/>
          <a:cs typeface="+mn-cs"/>
        </a:defRPr>
      </a:lvl1pPr>
      <a:lvl2pPr marL="1165860" indent="-388620" algn="l" defTabSz="155448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4080" kern="1200">
          <a:solidFill>
            <a:schemeClr val="tx1"/>
          </a:solidFill>
          <a:latin typeface="+mn-lt"/>
          <a:ea typeface="+mn-ea"/>
          <a:cs typeface="+mn-cs"/>
        </a:defRPr>
      </a:lvl2pPr>
      <a:lvl3pPr marL="1943100" indent="-388620" algn="l" defTabSz="155448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720340" indent="-388620" algn="l" defTabSz="155448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3060" kern="1200">
          <a:solidFill>
            <a:schemeClr val="tx1"/>
          </a:solidFill>
          <a:latin typeface="+mn-lt"/>
          <a:ea typeface="+mn-ea"/>
          <a:cs typeface="+mn-cs"/>
        </a:defRPr>
      </a:lvl4pPr>
      <a:lvl5pPr marL="3497580" indent="-388620" algn="l" defTabSz="155448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3060" kern="1200">
          <a:solidFill>
            <a:schemeClr val="tx1"/>
          </a:solidFill>
          <a:latin typeface="+mn-lt"/>
          <a:ea typeface="+mn-ea"/>
          <a:cs typeface="+mn-cs"/>
        </a:defRPr>
      </a:lvl5pPr>
      <a:lvl6pPr marL="4274820" indent="-388620" algn="l" defTabSz="155448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3060" kern="1200">
          <a:solidFill>
            <a:schemeClr val="tx1"/>
          </a:solidFill>
          <a:latin typeface="+mn-lt"/>
          <a:ea typeface="+mn-ea"/>
          <a:cs typeface="+mn-cs"/>
        </a:defRPr>
      </a:lvl6pPr>
      <a:lvl7pPr marL="5052060" indent="-388620" algn="l" defTabSz="155448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3060" kern="1200">
          <a:solidFill>
            <a:schemeClr val="tx1"/>
          </a:solidFill>
          <a:latin typeface="+mn-lt"/>
          <a:ea typeface="+mn-ea"/>
          <a:cs typeface="+mn-cs"/>
        </a:defRPr>
      </a:lvl7pPr>
      <a:lvl8pPr marL="5829300" indent="-388620" algn="l" defTabSz="155448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3060" kern="1200">
          <a:solidFill>
            <a:schemeClr val="tx1"/>
          </a:solidFill>
          <a:latin typeface="+mn-lt"/>
          <a:ea typeface="+mn-ea"/>
          <a:cs typeface="+mn-cs"/>
        </a:defRPr>
      </a:lvl8pPr>
      <a:lvl9pPr marL="6606540" indent="-388620" algn="l" defTabSz="155448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30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54480" rtl="0" eaLnBrk="1" latinLnBrk="0" hangingPunct="1">
        <a:defRPr sz="3060" kern="1200">
          <a:solidFill>
            <a:schemeClr val="tx1"/>
          </a:solidFill>
          <a:latin typeface="+mn-lt"/>
          <a:ea typeface="+mn-ea"/>
          <a:cs typeface="+mn-cs"/>
        </a:defRPr>
      </a:lvl1pPr>
      <a:lvl2pPr marL="777240" algn="l" defTabSz="1554480" rtl="0" eaLnBrk="1" latinLnBrk="0" hangingPunct="1">
        <a:defRPr sz="3060" kern="1200">
          <a:solidFill>
            <a:schemeClr val="tx1"/>
          </a:solidFill>
          <a:latin typeface="+mn-lt"/>
          <a:ea typeface="+mn-ea"/>
          <a:cs typeface="+mn-cs"/>
        </a:defRPr>
      </a:lvl2pPr>
      <a:lvl3pPr marL="1554480" algn="l" defTabSz="1554480" rtl="0" eaLnBrk="1" latinLnBrk="0" hangingPunct="1">
        <a:defRPr sz="3060" kern="1200">
          <a:solidFill>
            <a:schemeClr val="tx1"/>
          </a:solidFill>
          <a:latin typeface="+mn-lt"/>
          <a:ea typeface="+mn-ea"/>
          <a:cs typeface="+mn-cs"/>
        </a:defRPr>
      </a:lvl3pPr>
      <a:lvl4pPr marL="2331720" algn="l" defTabSz="1554480" rtl="0" eaLnBrk="1" latinLnBrk="0" hangingPunct="1">
        <a:defRPr sz="3060" kern="1200">
          <a:solidFill>
            <a:schemeClr val="tx1"/>
          </a:solidFill>
          <a:latin typeface="+mn-lt"/>
          <a:ea typeface="+mn-ea"/>
          <a:cs typeface="+mn-cs"/>
        </a:defRPr>
      </a:lvl4pPr>
      <a:lvl5pPr marL="3108960" algn="l" defTabSz="1554480" rtl="0" eaLnBrk="1" latinLnBrk="0" hangingPunct="1">
        <a:defRPr sz="3060" kern="1200">
          <a:solidFill>
            <a:schemeClr val="tx1"/>
          </a:solidFill>
          <a:latin typeface="+mn-lt"/>
          <a:ea typeface="+mn-ea"/>
          <a:cs typeface="+mn-cs"/>
        </a:defRPr>
      </a:lvl5pPr>
      <a:lvl6pPr marL="3886200" algn="l" defTabSz="1554480" rtl="0" eaLnBrk="1" latinLnBrk="0" hangingPunct="1">
        <a:defRPr sz="3060" kern="1200">
          <a:solidFill>
            <a:schemeClr val="tx1"/>
          </a:solidFill>
          <a:latin typeface="+mn-lt"/>
          <a:ea typeface="+mn-ea"/>
          <a:cs typeface="+mn-cs"/>
        </a:defRPr>
      </a:lvl6pPr>
      <a:lvl7pPr marL="4663440" algn="l" defTabSz="1554480" rtl="0" eaLnBrk="1" latinLnBrk="0" hangingPunct="1">
        <a:defRPr sz="3060" kern="1200">
          <a:solidFill>
            <a:schemeClr val="tx1"/>
          </a:solidFill>
          <a:latin typeface="+mn-lt"/>
          <a:ea typeface="+mn-ea"/>
          <a:cs typeface="+mn-cs"/>
        </a:defRPr>
      </a:lvl7pPr>
      <a:lvl8pPr marL="5440680" algn="l" defTabSz="1554480" rtl="0" eaLnBrk="1" latinLnBrk="0" hangingPunct="1">
        <a:defRPr sz="306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algn="l" defTabSz="1554480" rtl="0" eaLnBrk="1" latinLnBrk="0" hangingPunct="1">
        <a:defRPr sz="30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1BF3C0B-BC13-4E62-8464-32541EDA79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45" y="4235178"/>
            <a:ext cx="4840472" cy="33898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2CAC279-8799-481C-A022-4D4BF868B9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101" y="4235178"/>
            <a:ext cx="4825632" cy="33898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442E760-6D57-40CE-B18E-5FA1C5CD2C34}"/>
              </a:ext>
            </a:extLst>
          </p:cNvPr>
          <p:cNvSpPr txBox="1"/>
          <p:nvPr/>
        </p:nvSpPr>
        <p:spPr>
          <a:xfrm>
            <a:off x="550545" y="-1096957"/>
            <a:ext cx="1639783" cy="544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938" dirty="0"/>
              <a:t>MOI10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3DF514-4ACD-48AF-BB7E-3E82B5001009}"/>
              </a:ext>
            </a:extLst>
          </p:cNvPr>
          <p:cNvSpPr txBox="1"/>
          <p:nvPr/>
        </p:nvSpPr>
        <p:spPr>
          <a:xfrm>
            <a:off x="2749539" y="-749069"/>
            <a:ext cx="1891886" cy="544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938" dirty="0"/>
              <a:t>1h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A483A2-EA38-41F5-877D-0BDDB23359D4}"/>
              </a:ext>
            </a:extLst>
          </p:cNvPr>
          <p:cNvSpPr txBox="1"/>
          <p:nvPr/>
        </p:nvSpPr>
        <p:spPr>
          <a:xfrm>
            <a:off x="5962857" y="-749524"/>
            <a:ext cx="1891886" cy="544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938" dirty="0"/>
              <a:t>4h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4B01DB-EEB2-4317-8CFA-591B79FAA8A8}"/>
              </a:ext>
            </a:extLst>
          </p:cNvPr>
          <p:cNvSpPr txBox="1"/>
          <p:nvPr/>
        </p:nvSpPr>
        <p:spPr>
          <a:xfrm>
            <a:off x="9072787" y="-727293"/>
            <a:ext cx="1891886" cy="544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938" dirty="0"/>
              <a:t>12h</a:t>
            </a:r>
          </a:p>
        </p:txBody>
      </p:sp>
      <p:pic>
        <p:nvPicPr>
          <p:cNvPr id="10" name="Content Placeholder 3">
            <a:extLst>
              <a:ext uri="{FF2B5EF4-FFF2-40B4-BE49-F238E27FC236}">
                <a16:creationId xmlns:a16="http://schemas.microsoft.com/office/drawing/2014/main" id="{22C1145A-8941-45DB-BBF9-CFEC4EF133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45" y="577477"/>
            <a:ext cx="4840472" cy="33899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CDCE386-B7D0-4D2C-9F07-D4FCF50899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101" y="577477"/>
            <a:ext cx="4825632" cy="338990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D4E9FDE-3FB8-4AD7-AE35-C72AD14D88B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817" y="577477"/>
            <a:ext cx="4840941" cy="338990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0F77936-BED2-4EF9-99E4-EBC03175F04A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817" y="4235178"/>
            <a:ext cx="4840941" cy="338980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44" y="7892778"/>
            <a:ext cx="4840472" cy="338980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101" y="7892778"/>
            <a:ext cx="4825631" cy="338980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817" y="7892778"/>
            <a:ext cx="4840940" cy="338980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85800" y="577477"/>
            <a:ext cx="1047750" cy="491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  <a:endParaRPr lang="en-US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5800" y="4258261"/>
            <a:ext cx="1047750" cy="491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5800" y="7892778"/>
            <a:ext cx="1047750" cy="491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61155" y="62713"/>
            <a:ext cx="1619250" cy="491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1h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07291" y="62713"/>
            <a:ext cx="1619250" cy="491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253662" y="64070"/>
            <a:ext cx="1619250" cy="491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12h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805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13</Words>
  <Application>Microsoft Office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Korisnik</dc:creator>
  <cp:lastModifiedBy>Korisnik</cp:lastModifiedBy>
  <cp:revision>2</cp:revision>
  <dcterms:created xsi:type="dcterms:W3CDTF">2023-10-31T09:07:16Z</dcterms:created>
  <dcterms:modified xsi:type="dcterms:W3CDTF">2023-10-31T09:21:22Z</dcterms:modified>
</cp:coreProperties>
</file>